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0D95A-43AA-4D30-B210-C7DE3D08D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Alexander Brenner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298A12-465F-4ED7-9B7A-83127AEE4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5172"/>
            <a:ext cx="10572000" cy="434974"/>
          </a:xfrm>
        </p:spPr>
        <p:txBody>
          <a:bodyPr>
            <a:normAutofit lnSpcReduction="10000"/>
          </a:bodyPr>
          <a:lstStyle/>
          <a:p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Austria</a:t>
            </a:r>
            <a:r>
              <a:rPr lang="de-A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9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861AE-70B3-4EAA-B71D-45E19B8D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Characteristics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4EF2B5-A6B6-45B5-A770-E8FE05ED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58243"/>
            <a:ext cx="10554574" cy="3636511"/>
          </a:xfrm>
        </p:spPr>
        <p:txBody>
          <a:bodyPr>
            <a:normAutofit/>
          </a:bodyPr>
          <a:lstStyle/>
          <a:p>
            <a:r>
              <a:rPr lang="de-AT" sz="2400" dirty="0"/>
              <a:t>First </a:t>
            </a:r>
            <a:r>
              <a:rPr lang="de-AT" sz="2400" dirty="0" err="1"/>
              <a:t>name</a:t>
            </a:r>
            <a:r>
              <a:rPr lang="de-AT" sz="2400" dirty="0"/>
              <a:t>:				</a:t>
            </a:r>
            <a:r>
              <a:rPr lang="de-AT" sz="2400" b="1" dirty="0"/>
              <a:t>Alexander</a:t>
            </a:r>
          </a:p>
          <a:p>
            <a:r>
              <a:rPr lang="de-AT" sz="2400" dirty="0"/>
              <a:t>Last </a:t>
            </a:r>
            <a:r>
              <a:rPr lang="de-AT" sz="2400" dirty="0" err="1"/>
              <a:t>name</a:t>
            </a:r>
            <a:r>
              <a:rPr lang="de-AT" sz="2400" dirty="0"/>
              <a:t>:				</a:t>
            </a:r>
            <a:r>
              <a:rPr lang="de-AT" sz="2400" b="1" dirty="0"/>
              <a:t>Brenner</a:t>
            </a:r>
          </a:p>
          <a:p>
            <a:r>
              <a:rPr lang="de-AT" sz="2400" dirty="0"/>
              <a:t>Age:						</a:t>
            </a:r>
            <a:r>
              <a:rPr lang="de-AT" sz="2400" b="1" dirty="0"/>
              <a:t>15</a:t>
            </a:r>
          </a:p>
          <a:p>
            <a:r>
              <a:rPr lang="de-AT" sz="2400" dirty="0"/>
              <a:t>School:					</a:t>
            </a:r>
            <a:r>
              <a:rPr lang="de-AT" sz="2400" b="1" dirty="0"/>
              <a:t>HTL Wiener Neustadt (</a:t>
            </a:r>
            <a:r>
              <a:rPr lang="de-AT" sz="2400" b="1" dirty="0" err="1"/>
              <a:t>Informatics</a:t>
            </a:r>
            <a:r>
              <a:rPr lang="de-AT" sz="2400" b="1" dirty="0"/>
              <a:t>)</a:t>
            </a:r>
          </a:p>
          <a:p>
            <a:r>
              <a:rPr lang="de-AT" sz="2400" dirty="0"/>
              <a:t>Hobbies:					</a:t>
            </a:r>
            <a:r>
              <a:rPr lang="de-AT" sz="2400" b="1" dirty="0" err="1"/>
              <a:t>programming</a:t>
            </a:r>
            <a:r>
              <a:rPr lang="de-AT" sz="2400" b="1" dirty="0"/>
              <a:t> &amp; </a:t>
            </a:r>
            <a:r>
              <a:rPr lang="de-AT" sz="2400" b="1" dirty="0" err="1"/>
              <a:t>soccer</a:t>
            </a:r>
            <a:endParaRPr lang="de-AT" sz="2400" b="1" dirty="0"/>
          </a:p>
          <a:p>
            <a:r>
              <a:rPr lang="de-AT" sz="2400" dirty="0" err="1"/>
              <a:t>Hometown</a:t>
            </a:r>
            <a:r>
              <a:rPr lang="de-AT" sz="2400" dirty="0"/>
              <a:t>:				</a:t>
            </a:r>
            <a:r>
              <a:rPr lang="de-AT" sz="2400" b="1" dirty="0"/>
              <a:t>Gloggnitz, Lower Austria</a:t>
            </a:r>
          </a:p>
          <a:p>
            <a:r>
              <a:rPr lang="de-AT" sz="2400" dirty="0" err="1"/>
              <a:t>Nationality</a:t>
            </a:r>
            <a:r>
              <a:rPr lang="de-AT" sz="2400" dirty="0"/>
              <a:t>:				</a:t>
            </a:r>
            <a:r>
              <a:rPr lang="de-AT" sz="2400" b="1" dirty="0"/>
              <a:t>Austria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DC135F-A4FE-4AF1-A6DE-F313F1DF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74" y="1894999"/>
            <a:ext cx="2579726" cy="49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0FEA6-2F23-44C0-8686-B8B8E062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school</a:t>
            </a: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AE053CF-71BF-47EA-BB8F-4B24A16CB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37" t="142" r="55438"/>
          <a:stretch/>
        </p:blipFill>
        <p:spPr>
          <a:xfrm>
            <a:off x="9642764" y="1893537"/>
            <a:ext cx="2549236" cy="4964464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C650D6-3C10-41A6-8C77-00AA29D7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798" y="4806282"/>
            <a:ext cx="3952628" cy="14568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BB924FB-1609-445F-B1E6-0475C7AF733C}"/>
              </a:ext>
            </a:extLst>
          </p:cNvPr>
          <p:cNvSpPr txBox="1"/>
          <p:nvPr/>
        </p:nvSpPr>
        <p:spPr>
          <a:xfrm>
            <a:off x="810000" y="3942619"/>
            <a:ext cx="841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„HTL“ = </a:t>
            </a:r>
            <a:r>
              <a:rPr lang="de-AT" sz="2000" b="1" dirty="0"/>
              <a:t>Higher Technical Institute </a:t>
            </a:r>
            <a:r>
              <a:rPr lang="de-AT" sz="2000" dirty="0"/>
              <a:t>(Höhere technische Lehranstalt)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B27B19-9622-4783-A153-EDB18EC8FA0E}"/>
              </a:ext>
            </a:extLst>
          </p:cNvPr>
          <p:cNvSpPr/>
          <p:nvPr/>
        </p:nvSpPr>
        <p:spPr>
          <a:xfrm>
            <a:off x="2654983" y="4644317"/>
            <a:ext cx="4312259" cy="1780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835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15E63-9285-4F55-91F4-1DDF263D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  <a:r>
              <a:rPr lang="de-AT" dirty="0"/>
              <a:t> I live…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5E0841-C0EB-44CF-94EC-95CA2FD57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2" r="48771"/>
          <a:stretch/>
        </p:blipFill>
        <p:spPr>
          <a:xfrm>
            <a:off x="9696451" y="1899248"/>
            <a:ext cx="2495550" cy="49587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40402B9-B86C-448C-9343-D56AC818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2528283"/>
            <a:ext cx="7810500" cy="40585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16325B9-BF1A-43EC-BD0E-91A263AD4225}"/>
              </a:ext>
            </a:extLst>
          </p:cNvPr>
          <p:cNvSpPr txBox="1"/>
          <p:nvPr/>
        </p:nvSpPr>
        <p:spPr>
          <a:xfrm>
            <a:off x="810000" y="2400300"/>
            <a:ext cx="471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Gloggnitz</a:t>
            </a:r>
          </a:p>
          <a:p>
            <a:endParaRPr lang="de-AT" dirty="0"/>
          </a:p>
          <a:p>
            <a:r>
              <a:rPr lang="de-AT" dirty="0"/>
              <a:t>Population:		</a:t>
            </a:r>
            <a:r>
              <a:rPr lang="de-AT" b="1" dirty="0"/>
              <a:t>6.022</a:t>
            </a:r>
          </a:p>
          <a:p>
            <a:r>
              <a:rPr lang="de-AT" dirty="0"/>
              <a:t>Federal </a:t>
            </a:r>
            <a:r>
              <a:rPr lang="de-AT" dirty="0" err="1"/>
              <a:t>state</a:t>
            </a:r>
            <a:r>
              <a:rPr lang="de-AT" dirty="0"/>
              <a:t>:	</a:t>
            </a:r>
            <a:r>
              <a:rPr lang="de-AT" b="1" dirty="0"/>
              <a:t>Lower Austria</a:t>
            </a:r>
          </a:p>
          <a:p>
            <a:r>
              <a:rPr lang="de-A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1270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3FEAF-38D3-41D6-822C-3EFAFE3A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computer</a:t>
            </a:r>
            <a:r>
              <a:rPr lang="de-AT" dirty="0"/>
              <a:t> </a:t>
            </a:r>
            <a:r>
              <a:rPr lang="de-AT" dirty="0" err="1"/>
              <a:t>history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EC221F-E7BB-4213-A1A8-FA34AD56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00" y="256324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AT" sz="2000" dirty="0"/>
              <a:t>I </a:t>
            </a:r>
            <a:r>
              <a:rPr lang="de-AT" sz="2000" dirty="0" err="1"/>
              <a:t>started</a:t>
            </a:r>
            <a:r>
              <a:rPr lang="de-AT" sz="2000" dirty="0"/>
              <a:t> </a:t>
            </a:r>
            <a:r>
              <a:rPr lang="de-AT" sz="2000" dirty="0" err="1"/>
              <a:t>working</a:t>
            </a:r>
            <a:r>
              <a:rPr lang="de-AT" sz="2000" dirty="0"/>
              <a:t> </a:t>
            </a:r>
            <a:r>
              <a:rPr lang="de-AT" sz="2000" dirty="0" err="1"/>
              <a:t>respectively</a:t>
            </a:r>
            <a:r>
              <a:rPr lang="de-AT" sz="2000" dirty="0"/>
              <a:t> </a:t>
            </a:r>
            <a:r>
              <a:rPr lang="de-AT" sz="2000" dirty="0" err="1"/>
              <a:t>playing</a:t>
            </a:r>
            <a:r>
              <a:rPr lang="de-AT" sz="2000" dirty="0"/>
              <a:t> </a:t>
            </a:r>
            <a:r>
              <a:rPr lang="de-AT" sz="2000" dirty="0" err="1"/>
              <a:t>with</a:t>
            </a:r>
            <a:r>
              <a:rPr lang="de-AT" sz="2000" dirty="0"/>
              <a:t> </a:t>
            </a:r>
            <a:r>
              <a:rPr lang="de-AT" sz="2000" dirty="0" err="1"/>
              <a:t>computers</a:t>
            </a:r>
            <a:r>
              <a:rPr lang="de-AT" sz="2000" dirty="0"/>
              <a:t> at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age</a:t>
            </a:r>
            <a:r>
              <a:rPr lang="de-AT" sz="2000" dirty="0"/>
              <a:t> </a:t>
            </a:r>
            <a:r>
              <a:rPr lang="de-AT" sz="2000" dirty="0" err="1"/>
              <a:t>of</a:t>
            </a:r>
            <a:r>
              <a:rPr lang="de-AT" sz="2000" dirty="0"/>
              <a:t> </a:t>
            </a:r>
            <a:r>
              <a:rPr lang="de-AT" sz="2000" b="1" dirty="0" err="1"/>
              <a:t>five</a:t>
            </a:r>
            <a:r>
              <a:rPr lang="de-AT" sz="2000" dirty="0"/>
              <a:t>.</a:t>
            </a:r>
          </a:p>
          <a:p>
            <a:pPr>
              <a:lnSpc>
                <a:spcPct val="150000"/>
              </a:lnSpc>
            </a:pPr>
            <a:r>
              <a:rPr lang="de-AT" sz="2000" dirty="0"/>
              <a:t>I </a:t>
            </a:r>
            <a:r>
              <a:rPr lang="de-AT" sz="2000" dirty="0" err="1"/>
              <a:t>wrote</a:t>
            </a:r>
            <a:r>
              <a:rPr lang="de-AT" sz="2000" dirty="0"/>
              <a:t> </a:t>
            </a:r>
            <a:r>
              <a:rPr lang="de-AT" sz="2000" dirty="0" err="1"/>
              <a:t>my</a:t>
            </a:r>
            <a:r>
              <a:rPr lang="de-AT" sz="2000" dirty="0"/>
              <a:t> </a:t>
            </a:r>
            <a:r>
              <a:rPr lang="de-AT" sz="2000" dirty="0" err="1"/>
              <a:t>first</a:t>
            </a:r>
            <a:r>
              <a:rPr lang="de-AT" sz="2000" dirty="0"/>
              <a:t> </a:t>
            </a:r>
            <a:r>
              <a:rPr lang="de-AT" sz="2000" b="1" dirty="0"/>
              <a:t>Python-</a:t>
            </a:r>
            <a:r>
              <a:rPr lang="de-AT" sz="2000" b="1" dirty="0" err="1"/>
              <a:t>Script</a:t>
            </a:r>
            <a:r>
              <a:rPr lang="de-AT" sz="2000" dirty="0"/>
              <a:t> at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age</a:t>
            </a:r>
            <a:r>
              <a:rPr lang="de-AT" sz="2000" dirty="0"/>
              <a:t> </a:t>
            </a:r>
            <a:r>
              <a:rPr lang="de-AT" sz="2000" dirty="0" err="1"/>
              <a:t>of</a:t>
            </a:r>
            <a:r>
              <a:rPr lang="de-AT" sz="2000" dirty="0"/>
              <a:t> </a:t>
            </a:r>
            <a:r>
              <a:rPr lang="de-AT" sz="2000" b="1" dirty="0" err="1"/>
              <a:t>fourteen</a:t>
            </a:r>
            <a:r>
              <a:rPr lang="de-AT" sz="2000" dirty="0"/>
              <a:t>.</a:t>
            </a:r>
          </a:p>
          <a:p>
            <a:pPr>
              <a:lnSpc>
                <a:spcPct val="150000"/>
              </a:lnSpc>
            </a:pPr>
            <a:r>
              <a:rPr lang="de-AT" sz="2000" dirty="0" err="1"/>
              <a:t>Currently</a:t>
            </a:r>
            <a:r>
              <a:rPr lang="de-AT" sz="2000" dirty="0"/>
              <a:t> </a:t>
            </a:r>
            <a:r>
              <a:rPr lang="de-AT" sz="2000" dirty="0" err="1"/>
              <a:t>I‘m</a:t>
            </a:r>
            <a:r>
              <a:rPr lang="de-AT" sz="2000" dirty="0"/>
              <a:t> </a:t>
            </a:r>
            <a:r>
              <a:rPr lang="de-AT" sz="2000" dirty="0" err="1"/>
              <a:t>learning</a:t>
            </a:r>
            <a:r>
              <a:rPr lang="de-AT" sz="2000" dirty="0"/>
              <a:t>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programming</a:t>
            </a:r>
            <a:r>
              <a:rPr lang="de-AT" sz="2000" dirty="0"/>
              <a:t> </a:t>
            </a:r>
            <a:r>
              <a:rPr lang="de-AT" sz="2000" dirty="0" err="1"/>
              <a:t>language</a:t>
            </a:r>
            <a:r>
              <a:rPr lang="de-AT" sz="2000" dirty="0"/>
              <a:t> </a:t>
            </a:r>
            <a:r>
              <a:rPr lang="de-AT" sz="2000" b="1" dirty="0"/>
              <a:t>C++</a:t>
            </a:r>
            <a:r>
              <a:rPr lang="de-AT" sz="2000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AD3167-A869-4CFE-9FC9-04512D332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35"/>
          <a:stretch/>
        </p:blipFill>
        <p:spPr>
          <a:xfrm>
            <a:off x="9591675" y="1904999"/>
            <a:ext cx="2600325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4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135ED-F64B-404B-9E32-1206A8DD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claims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motivate</a:t>
            </a:r>
            <a:r>
              <a:rPr lang="de-AT" dirty="0"/>
              <a:t> </a:t>
            </a:r>
            <a:r>
              <a:rPr lang="de-AT" dirty="0" err="1"/>
              <a:t>me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F4EDD-C2E2-48FB-8CE8-548153157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8591988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“Live </a:t>
            </a:r>
            <a:r>
              <a:rPr lang="en-US" sz="2400" b="1" dirty="0"/>
              <a:t>every</a:t>
            </a:r>
            <a:r>
              <a:rPr lang="en-US" sz="2400" dirty="0"/>
              <a:t> day as it would be the </a:t>
            </a:r>
            <a:r>
              <a:rPr lang="en-US" sz="2400" b="1" dirty="0"/>
              <a:t>last</a:t>
            </a:r>
            <a:r>
              <a:rPr lang="en-US" sz="2400" dirty="0"/>
              <a:t> one.”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“</a:t>
            </a:r>
            <a:r>
              <a:rPr lang="en-US" sz="2400" b="1" dirty="0"/>
              <a:t>Together</a:t>
            </a:r>
            <a:r>
              <a:rPr lang="en-US" sz="2400" dirty="0"/>
              <a:t> we achieve more”</a:t>
            </a:r>
          </a:p>
          <a:p>
            <a:pPr>
              <a:lnSpc>
                <a:spcPct val="150000"/>
              </a:lnSpc>
            </a:pPr>
            <a:r>
              <a:rPr lang="de-AT" sz="2400" dirty="0"/>
              <a:t>“</a:t>
            </a:r>
            <a:r>
              <a:rPr lang="de-AT" sz="2400" dirty="0" err="1"/>
              <a:t>There</a:t>
            </a:r>
            <a:r>
              <a:rPr lang="de-AT" sz="2400" dirty="0"/>
              <a:t>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only</a:t>
            </a:r>
            <a:r>
              <a:rPr lang="de-AT" sz="2400" dirty="0"/>
              <a:t> </a:t>
            </a:r>
            <a:r>
              <a:rPr lang="de-AT" sz="2400" b="1" dirty="0" err="1"/>
              <a:t>one</a:t>
            </a:r>
            <a:r>
              <a:rPr lang="de-AT" sz="2400" b="1" dirty="0"/>
              <a:t> </a:t>
            </a:r>
            <a:r>
              <a:rPr lang="de-AT" sz="2400" b="1" dirty="0" err="1"/>
              <a:t>success</a:t>
            </a:r>
            <a:r>
              <a:rPr lang="de-AT" sz="2400" dirty="0"/>
              <a:t>. Live </a:t>
            </a:r>
            <a:r>
              <a:rPr lang="de-AT" sz="2400" dirty="0" err="1"/>
              <a:t>your</a:t>
            </a:r>
            <a:r>
              <a:rPr lang="de-AT" sz="2400" dirty="0"/>
              <a:t> </a:t>
            </a:r>
            <a:r>
              <a:rPr lang="de-AT" sz="2400" dirty="0" err="1"/>
              <a:t>life</a:t>
            </a:r>
            <a:r>
              <a:rPr lang="de-AT" sz="2400" dirty="0"/>
              <a:t> </a:t>
            </a:r>
            <a:r>
              <a:rPr lang="de-AT" sz="2400" dirty="0" err="1"/>
              <a:t>according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your</a:t>
            </a:r>
            <a:r>
              <a:rPr lang="de-AT" sz="2400" dirty="0"/>
              <a:t> </a:t>
            </a:r>
            <a:r>
              <a:rPr lang="de-AT" sz="2400" b="1" dirty="0"/>
              <a:t>own </a:t>
            </a:r>
            <a:r>
              <a:rPr lang="de-AT" sz="2400" b="1" dirty="0" err="1"/>
              <a:t>imaginations</a:t>
            </a:r>
            <a:r>
              <a:rPr lang="de-AT" sz="2400" dirty="0"/>
              <a:t>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D4691-BD5D-4281-9D35-1A1F0A89F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8" r="37608"/>
          <a:stretch/>
        </p:blipFill>
        <p:spPr>
          <a:xfrm>
            <a:off x="9210675" y="1895475"/>
            <a:ext cx="29813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5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0D95A-43AA-4D30-B210-C7DE3D08D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Thanks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watching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298A12-465F-4ED7-9B7A-83127AEE4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5172"/>
            <a:ext cx="10572000" cy="434974"/>
          </a:xfrm>
        </p:spPr>
        <p:txBody>
          <a:bodyPr>
            <a:normAutofit lnSpcReduction="10000"/>
          </a:bodyPr>
          <a:lstStyle/>
          <a:p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</a:t>
            </a:r>
            <a:r>
              <a:rPr lang="de-AT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hope</a:t>
            </a:r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</a:t>
            </a:r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will </a:t>
            </a:r>
            <a:r>
              <a:rPr lang="de-AT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have</a:t>
            </a:r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de-AT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good</a:t>
            </a:r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time </a:t>
            </a:r>
            <a:r>
              <a:rPr lang="de-AT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together</a:t>
            </a:r>
            <a:r>
              <a:rPr lang="de-A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!</a:t>
            </a:r>
            <a:endParaRPr lang="de-A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51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85</Words>
  <Application>Microsoft Office PowerPoint</Application>
  <PresentationFormat>Breitbild</PresentationFormat>
  <Paragraphs>28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Zitierfähig</vt:lpstr>
      <vt:lpstr>Alexander Brenner</vt:lpstr>
      <vt:lpstr>Characteristics</vt:lpstr>
      <vt:lpstr>My school</vt:lpstr>
      <vt:lpstr>Where I live…</vt:lpstr>
      <vt:lpstr>My computer history</vt:lpstr>
      <vt:lpstr>Some claims which motivate me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 Brenner</dc:title>
  <dc:creator>Alexander Reinhard Brenner</dc:creator>
  <cp:lastModifiedBy>Alexander Reinhard Brenner</cp:lastModifiedBy>
  <cp:revision>10</cp:revision>
  <dcterms:created xsi:type="dcterms:W3CDTF">2017-09-23T08:25:58Z</dcterms:created>
  <dcterms:modified xsi:type="dcterms:W3CDTF">2017-09-23T09:59:12Z</dcterms:modified>
</cp:coreProperties>
</file>